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57" r:id="rId3"/>
    <p:sldId id="258" r:id="rId4"/>
    <p:sldId id="298" r:id="rId5"/>
    <p:sldId id="305" r:id="rId6"/>
    <p:sldId id="315" r:id="rId7"/>
    <p:sldId id="306" r:id="rId8"/>
    <p:sldId id="307" r:id="rId9"/>
    <p:sldId id="308" r:id="rId10"/>
    <p:sldId id="309" r:id="rId11"/>
    <p:sldId id="310" r:id="rId12"/>
    <p:sldId id="313" r:id="rId13"/>
    <p:sldId id="312" r:id="rId14"/>
    <p:sldId id="314" r:id="rId15"/>
    <p:sldId id="288" r:id="rId16"/>
    <p:sldId id="27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3D20"/>
    <a:srgbClr val="003300"/>
    <a:srgbClr val="E73A1C"/>
    <a:srgbClr val="00B050"/>
    <a:srgbClr val="00DE64"/>
    <a:srgbClr val="007A37"/>
    <a:srgbClr val="2FFF8D"/>
    <a:srgbClr val="00AC4E"/>
    <a:srgbClr val="00CC5C"/>
    <a:srgbClr val="D1D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0" autoAdjust="0"/>
    <p:restoredTop sz="97967" autoAdjust="0"/>
  </p:normalViewPr>
  <p:slideViewPr>
    <p:cSldViewPr snapToGrid="0">
      <p:cViewPr>
        <p:scale>
          <a:sx n="90" d="100"/>
          <a:sy n="90" d="100"/>
        </p:scale>
        <p:origin x="-568" y="-176"/>
      </p:cViewPr>
      <p:guideLst>
        <p:guide orient="horz" pos="2181"/>
        <p:guide pos="38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40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rgbClr val="053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053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504825" cy="11901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4825" y="543840"/>
            <a:ext cx="370068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4210050"/>
          </a:xfrm>
          <a:prstGeom prst="rect">
            <a:avLst/>
          </a:prstGeom>
          <a:solidFill>
            <a:srgbClr val="00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485775" cy="119017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485775" y="543840"/>
            <a:ext cx="371973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7421798" y="2425848"/>
            <a:ext cx="1758553" cy="1758553"/>
          </a:xfrm>
          <a:prstGeom prst="ellipse">
            <a:avLst/>
          </a:prstGeom>
          <a:solidFill>
            <a:srgbClr val="007A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103970" y="3191897"/>
            <a:ext cx="1306286" cy="1306286"/>
          </a:xfrm>
          <a:prstGeom prst="ellipse">
            <a:avLst/>
          </a:prstGeom>
          <a:solidFill>
            <a:srgbClr val="007A3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67327" y="3330383"/>
            <a:ext cx="854018" cy="854018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 flipH="1">
            <a:off x="2803231" y="2511771"/>
            <a:ext cx="1758553" cy="1758553"/>
          </a:xfrm>
          <a:prstGeom prst="ellipse">
            <a:avLst/>
          </a:prstGeom>
          <a:solidFill>
            <a:srgbClr val="007A3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 flipH="1">
            <a:off x="2573326" y="3277820"/>
            <a:ext cx="1306286" cy="1306286"/>
          </a:xfrm>
          <a:prstGeom prst="ellipse">
            <a:avLst/>
          </a:prstGeom>
          <a:solidFill>
            <a:srgbClr val="007A37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 flipH="1">
            <a:off x="1962237" y="3416306"/>
            <a:ext cx="854018" cy="854018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 9"/>
          <p:cNvGrpSpPr/>
          <p:nvPr userDrawn="1"/>
        </p:nvGrpSpPr>
        <p:grpSpPr>
          <a:xfrm>
            <a:off x="4143657" y="1469396"/>
            <a:ext cx="3671455" cy="3671455"/>
            <a:chOff x="2736273" y="748180"/>
            <a:chExt cx="3671455" cy="3671455"/>
          </a:xfrm>
        </p:grpSpPr>
        <p:sp>
          <p:nvSpPr>
            <p:cNvPr id="16" name="椭圆 15"/>
            <p:cNvSpPr/>
            <p:nvPr/>
          </p:nvSpPr>
          <p:spPr>
            <a:xfrm>
              <a:off x="2736273" y="748180"/>
              <a:ext cx="3671455" cy="3671455"/>
            </a:xfrm>
            <a:prstGeom prst="ellipse">
              <a:avLst/>
            </a:prstGeom>
            <a:solidFill>
              <a:srgbClr val="007A3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494148" y="1790555"/>
              <a:ext cx="18473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kumimoji="1" lang="en-US" altLang="zh-CN" sz="4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椭圆 20"/>
          <p:cNvSpPr/>
          <p:nvPr userDrawn="1"/>
        </p:nvSpPr>
        <p:spPr>
          <a:xfrm flipH="1">
            <a:off x="3840150" y="1160785"/>
            <a:ext cx="4258939" cy="4258939"/>
          </a:xfrm>
          <a:prstGeom prst="ellipse">
            <a:avLst/>
          </a:prstGeom>
          <a:solidFill>
            <a:srgbClr val="007A3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8441104" y="3552384"/>
            <a:ext cx="632017" cy="632017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2910460" y="3614954"/>
            <a:ext cx="632017" cy="632017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161230" y="948020"/>
            <a:ext cx="433105" cy="433105"/>
          </a:xfrm>
          <a:prstGeom prst="ellipse">
            <a:avLst/>
          </a:prstGeom>
          <a:solidFill>
            <a:srgbClr val="007A37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1185619" y="4278092"/>
            <a:ext cx="436783" cy="436783"/>
          </a:xfrm>
          <a:prstGeom prst="ellipse">
            <a:avLst/>
          </a:prstGeom>
          <a:solidFill>
            <a:srgbClr val="007A37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rgbClr val="053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02221" y="2511771"/>
            <a:ext cx="3983355" cy="1353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chemeClr val="bg1"/>
                </a:solidFill>
              </a:rPr>
              <a:t>IOS</a:t>
            </a:r>
            <a:r>
              <a:rPr kumimoji="1" lang="zh-CN" altLang="en-US" sz="4000" b="1" dirty="0">
                <a:solidFill>
                  <a:schemeClr val="bg1"/>
                </a:solidFill>
              </a:rPr>
              <a:t>作业</a:t>
            </a:r>
          </a:p>
          <a:p>
            <a:pPr algn="ctr"/>
            <a:r>
              <a:rPr kumimoji="1" lang="en-US" altLang="zh-CN" sz="4000" b="1" dirty="0">
                <a:solidFill>
                  <a:schemeClr val="bg1"/>
                </a:solidFill>
              </a:rPr>
              <a:t>——</a:t>
            </a:r>
            <a:r>
              <a:rPr kumimoji="1" lang="zh-CN" altLang="en-US" sz="4000" b="1" dirty="0">
                <a:solidFill>
                  <a:schemeClr val="bg1"/>
                </a:solidFill>
              </a:rPr>
              <a:t>记事提醒</a:t>
            </a:r>
            <a:r>
              <a:rPr kumimoji="1" lang="en-US" altLang="zh-CN" sz="4000" b="1" dirty="0">
                <a:solidFill>
                  <a:schemeClr val="bg1"/>
                </a:solidFill>
              </a:rPr>
              <a:t>APP</a:t>
            </a:r>
          </a:p>
        </p:txBody>
      </p:sp>
      <p:sp>
        <p:nvSpPr>
          <p:cNvPr id="5" name="矩形 4"/>
          <p:cNvSpPr/>
          <p:nvPr/>
        </p:nvSpPr>
        <p:spPr>
          <a:xfrm>
            <a:off x="4807297" y="4091610"/>
            <a:ext cx="2213610" cy="426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21551071 </a:t>
            </a:r>
            <a:r>
              <a:rPr lang="zh-CN" altLang="en-US" sz="20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许有甜</a:t>
            </a:r>
          </a:p>
        </p:txBody>
      </p:sp>
    </p:spTree>
  </p:cSld>
  <p:clrMapOvr>
    <a:masterClrMapping/>
  </p:clrMapOvr>
  <p:transition xmlns:p14="http://schemas.microsoft.com/office/powerpoint/2010/main" spd="med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界面</a:t>
            </a: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483235" y="1264920"/>
            <a:ext cx="3290570" cy="11303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zh-CN" altLang="en-US" sz="2000" dirty="0"/>
              <a:t>4、	画板功能，实现撤销，重绘，保存，调整画笔宽度，图画颜色功能；</a:t>
            </a:r>
          </a:p>
        </p:txBody>
      </p:sp>
      <p:pic>
        <p:nvPicPr>
          <p:cNvPr id="34" name="图片 33" descr="IMG_670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69762" y="605083"/>
            <a:ext cx="3240000" cy="5762587"/>
          </a:xfrm>
          <a:prstGeom prst="rect">
            <a:avLst/>
          </a:prstGeom>
        </p:spPr>
      </p:pic>
      <p:pic>
        <p:nvPicPr>
          <p:cNvPr id="35" name="图片 34" descr="IMG_670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2028" y="1810174"/>
            <a:ext cx="3240000" cy="4423132"/>
          </a:xfrm>
          <a:prstGeom prst="rect">
            <a:avLst/>
          </a:prstGeom>
        </p:spPr>
      </p:pic>
      <p:pic>
        <p:nvPicPr>
          <p:cNvPr id="33" name="图片 32" descr="IMG_670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942509" y="605649"/>
            <a:ext cx="3240000" cy="576258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界面</a:t>
            </a: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483235" y="1264920"/>
            <a:ext cx="3519170" cy="5359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/>
              <a:t>5、定位功能（当前位置）；</a:t>
            </a:r>
          </a:p>
        </p:txBody>
      </p:sp>
      <p:pic>
        <p:nvPicPr>
          <p:cNvPr id="38" name="图片 37" descr="IMG_67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88861" y="619196"/>
            <a:ext cx="3240000" cy="5762587"/>
          </a:xfrm>
          <a:prstGeom prst="rect">
            <a:avLst/>
          </a:prstGeom>
        </p:spPr>
      </p:pic>
      <p:pic>
        <p:nvPicPr>
          <p:cNvPr id="36" name="图片 35" descr="IMG_670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92247" y="621452"/>
            <a:ext cx="3240000" cy="576258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界面</a:t>
            </a: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483235" y="1264920"/>
            <a:ext cx="3519170" cy="5359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/>
              <a:t>6、设置用户信息，及偏好；</a:t>
            </a:r>
          </a:p>
        </p:txBody>
      </p:sp>
      <p:pic>
        <p:nvPicPr>
          <p:cNvPr id="39" name="图片 38" descr="IMG_670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76065" y="670560"/>
            <a:ext cx="3240000" cy="5762587"/>
          </a:xfrm>
          <a:prstGeom prst="rect">
            <a:avLst/>
          </a:prstGeom>
        </p:spPr>
      </p:pic>
      <p:pic>
        <p:nvPicPr>
          <p:cNvPr id="10" name="图片 9" descr="IMG_67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53705" y="670560"/>
            <a:ext cx="3240000" cy="576258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框架</a:t>
            </a: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483235" y="1266190"/>
            <a:ext cx="3290570" cy="14795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zh-CN" altLang="en-US" sz="2000" dirty="0"/>
              <a:t>7、通过分享功能，可以打开短信、和邮件，通过帮助功能可以实现技术支持，拨打电话功能；</a:t>
            </a:r>
          </a:p>
        </p:txBody>
      </p:sp>
      <p:pic>
        <p:nvPicPr>
          <p:cNvPr id="41" name="图片 40" descr="IMG_67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98671" y="643466"/>
            <a:ext cx="3240000" cy="5762587"/>
          </a:xfrm>
          <a:prstGeom prst="rect">
            <a:avLst/>
          </a:prstGeom>
        </p:spPr>
      </p:pic>
      <p:pic>
        <p:nvPicPr>
          <p:cNvPr id="42" name="图片 41" descr="IMG_67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14896" y="636410"/>
            <a:ext cx="3240000" cy="5762617"/>
          </a:xfrm>
          <a:prstGeom prst="rect">
            <a:avLst/>
          </a:prstGeom>
        </p:spPr>
      </p:pic>
      <p:pic>
        <p:nvPicPr>
          <p:cNvPr id="43" name="图片 42" descr="IMG_67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710522" y="655744"/>
            <a:ext cx="3240000" cy="5762579"/>
          </a:xfrm>
          <a:prstGeom prst="rect">
            <a:avLst/>
          </a:prstGeom>
        </p:spPr>
      </p:pic>
      <p:pic>
        <p:nvPicPr>
          <p:cNvPr id="4" name="图片 3" descr="IMG_67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11152" y="651933"/>
            <a:ext cx="3240000" cy="576258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界面</a:t>
            </a: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483235" y="1264920"/>
            <a:ext cx="3519170" cy="9169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zh-CN" altLang="en-US" sz="2000" dirty="0"/>
              <a:t>8、检查当前版本功能；注销，退出当前用户；</a:t>
            </a:r>
          </a:p>
        </p:txBody>
      </p:sp>
      <p:pic>
        <p:nvPicPr>
          <p:cNvPr id="12" name="图片 11" descr="IMG_67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297545" y="649675"/>
            <a:ext cx="3240000" cy="5762587"/>
          </a:xfrm>
          <a:prstGeom prst="rect">
            <a:avLst/>
          </a:prstGeom>
        </p:spPr>
      </p:pic>
      <p:pic>
        <p:nvPicPr>
          <p:cNvPr id="11" name="图片 10" descr="IMG_67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32416" y="649675"/>
            <a:ext cx="3240000" cy="576258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小结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0" y="2936882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907486" y="2002526"/>
            <a:ext cx="7694252" cy="151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3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在本次项目的实现过程中出现了很多问题，在不断地查找问题，解决问题中慢慢进步，最后完成了本次需哦也项目。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xmlns:p14="http://schemas.microsoft.com/office/powerpoint/2010/main" spd="med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48154" y="2511771"/>
            <a:ext cx="16914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40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kumimoji="1" lang="en-US" altLang="zh-CN" sz="4000" b="1" dirty="0" smtClean="0">
                <a:solidFill>
                  <a:schemeClr val="bg1"/>
                </a:solidFill>
              </a:rPr>
              <a:t>YOU</a:t>
            </a:r>
            <a:endParaRPr kumimoji="1" lang="en-US" altLang="zh-CN" sz="4000" b="1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51520" y="501137"/>
            <a:ext cx="8640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 xmlns:p14="http://schemas.microsoft.com/office/powerpoint/2010/main" spd="med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17143" y="491307"/>
            <a:ext cx="1402080" cy="874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 smtClean="0">
                <a:solidFill>
                  <a:srgbClr val="053D20"/>
                </a:solidFill>
              </a:rPr>
              <a:t>内容</a:t>
            </a:r>
            <a:endParaRPr kumimoji="1" lang="zh-CN" altLang="en-US" sz="4800" b="1" dirty="0">
              <a:solidFill>
                <a:srgbClr val="053D2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10674" y="2343933"/>
            <a:ext cx="1944370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1"/>
                </a:solidFill>
              </a:rPr>
              <a:t>第一部分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10674" y="4165391"/>
            <a:ext cx="1944370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1"/>
                </a:solidFill>
              </a:rPr>
              <a:t>第三部分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06920" y="2885705"/>
            <a:ext cx="4147305" cy="64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sz="2800"/>
              <a:t>功能</a:t>
            </a:r>
          </a:p>
        </p:txBody>
      </p:sp>
      <p:sp>
        <p:nvSpPr>
          <p:cNvPr id="9" name="矩形 8"/>
          <p:cNvSpPr/>
          <p:nvPr/>
        </p:nvSpPr>
        <p:spPr>
          <a:xfrm>
            <a:off x="1106920" y="4715063"/>
            <a:ext cx="4147305" cy="64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sz="2800"/>
              <a:t>界面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154396" y="2343933"/>
            <a:ext cx="1966018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1"/>
                </a:solidFill>
              </a:rPr>
              <a:t>第二部分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54396" y="4165391"/>
            <a:ext cx="1966018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1"/>
                </a:solidFill>
              </a:rPr>
              <a:t>第四部分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50642" y="2885705"/>
            <a:ext cx="4147305" cy="64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sz="2800"/>
              <a:t>框架</a:t>
            </a:r>
          </a:p>
        </p:txBody>
      </p:sp>
      <p:sp>
        <p:nvSpPr>
          <p:cNvPr id="13" name="矩形 12"/>
          <p:cNvSpPr/>
          <p:nvPr/>
        </p:nvSpPr>
        <p:spPr>
          <a:xfrm>
            <a:off x="7050642" y="4715063"/>
            <a:ext cx="4147305" cy="645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sz="2800"/>
              <a:t>总结</a:t>
            </a:r>
          </a:p>
        </p:txBody>
      </p:sp>
      <p:cxnSp>
        <p:nvCxnSpPr>
          <p:cNvPr id="14" name="直线连接符 16"/>
          <p:cNvCxnSpPr/>
          <p:nvPr/>
        </p:nvCxnSpPr>
        <p:spPr>
          <a:xfrm>
            <a:off x="6062301" y="2343933"/>
            <a:ext cx="0" cy="309257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med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84860" y="543840"/>
            <a:ext cx="4057650" cy="72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sz="3200">
                <a:sym typeface="+mn-ea"/>
              </a:rPr>
              <a:t>功能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9160" y="1607820"/>
            <a:ext cx="10195560" cy="438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</a:t>
            </a:r>
            <a:r>
              <a:rPr lang="zh-CN" altLang="en-US" sz="200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本次作业主要实现了记事提醒的功能，并增添了账号管理功能，和一些联系人存储、画图、定位、设置的功能。主框架由1个TabBarController，4个NavigationController组成，细节由多个UITableViewController和UIViewController实现。</a:t>
            </a:r>
          </a:p>
          <a:p>
            <a:endParaRPr lang="zh-CN" altLang="en-US" sz="2000">
              <a:ln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200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主要实现的功能有：</a:t>
            </a:r>
          </a:p>
          <a:p>
            <a:pPr marL="342900" indent="-342900">
              <a:buFont typeface="Wingdings" charset="0"/>
              <a:buChar char="ü"/>
            </a:pPr>
            <a:r>
              <a:rPr lang="zh-CN" altLang="en-US" sz="200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1.用户注册，登录功能；</a:t>
            </a:r>
          </a:p>
          <a:p>
            <a:pPr marL="342900" indent="-342900">
              <a:buFont typeface="Wingdings" charset="0"/>
              <a:buChar char="ü"/>
            </a:pPr>
            <a:r>
              <a:rPr lang="zh-CN" altLang="en-US" sz="200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2.记录、修改、删除事件功能；</a:t>
            </a:r>
          </a:p>
          <a:p>
            <a:pPr marL="342900" indent="-342900">
              <a:buFont typeface="Wingdings" charset="0"/>
              <a:buChar char="ü"/>
            </a:pPr>
            <a:r>
              <a:rPr lang="zh-CN" altLang="en-US" sz="200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3.记录、修改、删除联系人功能；</a:t>
            </a:r>
          </a:p>
          <a:p>
            <a:pPr marL="342900" indent="-342900">
              <a:buFont typeface="Wingdings" charset="0"/>
              <a:buChar char="ü"/>
            </a:pPr>
            <a:r>
              <a:rPr lang="zh-CN" altLang="en-US" sz="200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4.画板功能，实现撤销，重绘，保存，调整画笔宽度，图画颜色功能；</a:t>
            </a:r>
          </a:p>
          <a:p>
            <a:pPr marL="342900" indent="-342900">
              <a:buFont typeface="Wingdings" charset="0"/>
              <a:buChar char="ü"/>
            </a:pPr>
            <a:r>
              <a:rPr lang="zh-CN" altLang="en-US" sz="200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5.定位功能（当前位置）；</a:t>
            </a:r>
          </a:p>
          <a:p>
            <a:pPr marL="342900" indent="-342900">
              <a:buFont typeface="Wingdings" charset="0"/>
              <a:buChar char="ü"/>
            </a:pPr>
            <a:r>
              <a:rPr lang="zh-CN" altLang="en-US" sz="200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6.设置用户信息，及偏好；</a:t>
            </a:r>
          </a:p>
          <a:p>
            <a:pPr marL="342900" indent="-342900">
              <a:buFont typeface="Wingdings" charset="0"/>
              <a:buChar char="ü"/>
            </a:pPr>
            <a:r>
              <a:rPr lang="zh-CN" altLang="en-US" sz="200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7.通过分享功能，可以打开短信、和邮件，通过帮助功能可以实现技术支持，拨打电话功能；</a:t>
            </a:r>
          </a:p>
          <a:p>
            <a:pPr marL="342900" indent="-342900">
              <a:buFont typeface="Wingdings" charset="0"/>
              <a:buChar char="ü"/>
            </a:pPr>
            <a:r>
              <a:rPr lang="zh-CN" altLang="en-US" sz="200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8.检查当前版本功能、注销，退出当前用户；</a:t>
            </a:r>
          </a:p>
        </p:txBody>
      </p:sp>
    </p:spTree>
  </p:cSld>
  <p:clrMapOvr>
    <a:masterClrMapping/>
  </p:clrMapOvr>
  <p:transition xmlns:p14="http://schemas.microsoft.com/office/powerpoint/2010/main" spd="med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框架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86050" y="17780"/>
            <a:ext cx="7860030" cy="677735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</a:t>
            </a:r>
            <a:endParaRPr lang="zh-CN" altLang="en-US" dirty="0"/>
          </a:p>
        </p:txBody>
      </p:sp>
      <p:pic>
        <p:nvPicPr>
          <p:cNvPr id="16" name="图片 15" descr="IMG_668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37526" y="636130"/>
            <a:ext cx="3240000" cy="5762587"/>
          </a:xfrm>
          <a:prstGeom prst="rect">
            <a:avLst/>
          </a:prstGeom>
        </p:spPr>
      </p:pic>
      <p:pic>
        <p:nvPicPr>
          <p:cNvPr id="30" name="图片 29" descr="IMG_670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15519" y="630977"/>
            <a:ext cx="3240000" cy="5762722"/>
          </a:xfrm>
          <a:prstGeom prst="rect">
            <a:avLst/>
          </a:prstGeom>
        </p:spPr>
      </p:pic>
      <p:sp>
        <p:nvSpPr>
          <p:cNvPr id="33" name="标题 1"/>
          <p:cNvSpPr>
            <a:spLocks noGrp="1"/>
          </p:cNvSpPr>
          <p:nvPr/>
        </p:nvSpPr>
        <p:spPr>
          <a:xfrm>
            <a:off x="484505" y="1313180"/>
            <a:ext cx="1630680" cy="4895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/>
              <a:t>四个主界面：</a:t>
            </a:r>
          </a:p>
        </p:txBody>
      </p:sp>
      <p:pic>
        <p:nvPicPr>
          <p:cNvPr id="31" name="图片 30" descr="IMG_670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95438" y="626533"/>
            <a:ext cx="3240000" cy="5762587"/>
          </a:xfrm>
          <a:prstGeom prst="rect">
            <a:avLst/>
          </a:prstGeom>
        </p:spPr>
      </p:pic>
      <p:pic>
        <p:nvPicPr>
          <p:cNvPr id="40" name="图片 39" descr="IMG_67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37123" y="628297"/>
            <a:ext cx="3240000" cy="576303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界面</a:t>
            </a: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483235" y="1264920"/>
            <a:ext cx="3290570" cy="5359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/>
              <a:t>LaunchScrean</a:t>
            </a:r>
            <a:endParaRPr lang="zh-CN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433" y="664631"/>
            <a:ext cx="3235678" cy="578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68601"/>
      </p:ext>
    </p:extLst>
  </p:cSld>
  <p:clrMapOvr>
    <a:masterClrMapping/>
  </p:clrMapOvr>
  <p:transition xmlns:p14="http://schemas.microsoft.com/office/powerpoint/2010/main" spd="med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界面</a:t>
            </a: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483235" y="1264920"/>
            <a:ext cx="3290570" cy="53594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1、用户注册，登录功能</a:t>
            </a:r>
          </a:p>
        </p:txBody>
      </p:sp>
      <p:pic>
        <p:nvPicPr>
          <p:cNvPr id="13" name="图片 12" descr="IMG_67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76065" y="670560"/>
            <a:ext cx="3240000" cy="5762587"/>
          </a:xfrm>
          <a:prstGeom prst="rect">
            <a:avLst/>
          </a:prstGeom>
        </p:spPr>
      </p:pic>
      <p:pic>
        <p:nvPicPr>
          <p:cNvPr id="14" name="图片 13" descr="IMG_668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38465" y="640080"/>
            <a:ext cx="3240000" cy="576258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7069" y="543840"/>
            <a:ext cx="3808933" cy="825045"/>
          </a:xfrm>
        </p:spPr>
        <p:txBody>
          <a:bodyPr/>
          <a:lstStyle/>
          <a:p>
            <a:r>
              <a:rPr lang="zh-CN" altLang="en-US" dirty="0"/>
              <a:t>界面</a:t>
            </a: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485140" y="1265555"/>
            <a:ext cx="3884295" cy="5365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/>
              <a:t>2、记录、修改、删除事件功能；</a:t>
            </a:r>
          </a:p>
        </p:txBody>
      </p:sp>
      <p:pic>
        <p:nvPicPr>
          <p:cNvPr id="20" name="图片 19" descr="IMG_669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553238" y="419944"/>
            <a:ext cx="3240000" cy="5762587"/>
          </a:xfrm>
          <a:prstGeom prst="rect">
            <a:avLst/>
          </a:prstGeom>
        </p:spPr>
      </p:pic>
      <p:pic>
        <p:nvPicPr>
          <p:cNvPr id="27" name="图片 26" descr="IMG_669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725175" y="418080"/>
            <a:ext cx="3240000" cy="5762587"/>
          </a:xfrm>
          <a:prstGeom prst="rect">
            <a:avLst/>
          </a:prstGeom>
        </p:spPr>
      </p:pic>
      <p:pic>
        <p:nvPicPr>
          <p:cNvPr id="28" name="图片 27" descr="IMG_669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31386" y="403967"/>
            <a:ext cx="3240000" cy="5762587"/>
          </a:xfrm>
          <a:prstGeom prst="rect">
            <a:avLst/>
          </a:prstGeom>
        </p:spPr>
      </p:pic>
      <p:pic>
        <p:nvPicPr>
          <p:cNvPr id="5" name="图片 4" descr="F9A2FAE5606D39219795EBB57998ADE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971" y="409222"/>
            <a:ext cx="3236881" cy="5757333"/>
          </a:xfrm>
          <a:prstGeom prst="rect">
            <a:avLst/>
          </a:prstGeom>
        </p:spPr>
      </p:pic>
      <p:pic>
        <p:nvPicPr>
          <p:cNvPr id="7" name="图片 6" descr="59957FAE8B82934B0BC18E55B88E0E5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34" y="428448"/>
            <a:ext cx="3226072" cy="573810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界面</a:t>
            </a:r>
            <a:endParaRPr lang="zh-CN" altLang="en-US" dirty="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483235" y="1265555"/>
            <a:ext cx="3290570" cy="7334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/>
              <a:t>3、记录、修改、删除联系人功能；</a:t>
            </a:r>
          </a:p>
        </p:txBody>
      </p:sp>
      <p:pic>
        <p:nvPicPr>
          <p:cNvPr id="18" name="图片 17" descr="IMG_668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297332" y="575977"/>
            <a:ext cx="3228975" cy="5742978"/>
          </a:xfrm>
          <a:prstGeom prst="rect">
            <a:avLst/>
          </a:prstGeom>
        </p:spPr>
      </p:pic>
      <p:pic>
        <p:nvPicPr>
          <p:cNvPr id="22" name="图片 21" descr="IMG_669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280047" y="557105"/>
            <a:ext cx="3240000" cy="5762587"/>
          </a:xfrm>
          <a:prstGeom prst="rect">
            <a:avLst/>
          </a:prstGeom>
        </p:spPr>
      </p:pic>
      <p:pic>
        <p:nvPicPr>
          <p:cNvPr id="24" name="图片 23" descr="IMG_669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87738" y="559190"/>
            <a:ext cx="3240000" cy="5762587"/>
          </a:xfrm>
          <a:prstGeom prst="rect">
            <a:avLst/>
          </a:prstGeom>
        </p:spPr>
      </p:pic>
      <p:pic>
        <p:nvPicPr>
          <p:cNvPr id="25" name="图片 24" descr="IMG_669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276658" y="535094"/>
            <a:ext cx="3240000" cy="5762587"/>
          </a:xfrm>
          <a:prstGeom prst="rect">
            <a:avLst/>
          </a:prstGeom>
        </p:spPr>
      </p:pic>
      <p:pic>
        <p:nvPicPr>
          <p:cNvPr id="29" name="图片 28" descr="IMG_669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280396" y="553156"/>
            <a:ext cx="3240000" cy="576258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模板网：www.1ppt.com">
  <a:themeElements>
    <a:clrScheme name="自定义 2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2C869"/>
      </a:accent1>
      <a:accent2>
        <a:srgbClr val="323F4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428</Words>
  <Application>Microsoft Macintosh PowerPoint</Application>
  <PresentationFormat>自定义</PresentationFormat>
  <Paragraphs>58</Paragraphs>
  <Slides>16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第一PPT模板网：www.1ppt.com</vt:lpstr>
      <vt:lpstr>PowerPoint 演示文稿</vt:lpstr>
      <vt:lpstr>PowerPoint 演示文稿</vt:lpstr>
      <vt:lpstr>PowerPoint 演示文稿</vt:lpstr>
      <vt:lpstr>框架</vt:lpstr>
      <vt:lpstr>框架</vt:lpstr>
      <vt:lpstr>界面</vt:lpstr>
      <vt:lpstr>界面</vt:lpstr>
      <vt:lpstr>界面</vt:lpstr>
      <vt:lpstr>界面</vt:lpstr>
      <vt:lpstr>界面</vt:lpstr>
      <vt:lpstr>界面</vt:lpstr>
      <vt:lpstr>界面</vt:lpstr>
      <vt:lpstr>框架</vt:lpstr>
      <vt:lpstr>界面</vt:lpstr>
      <vt:lpstr>小结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www.1ppt.com</dc:creator>
  <cp:lastModifiedBy>Xu</cp:lastModifiedBy>
  <cp:revision>94</cp:revision>
  <dcterms:created xsi:type="dcterms:W3CDTF">2015-08-05T01:47:00Z</dcterms:created>
  <dcterms:modified xsi:type="dcterms:W3CDTF">2015-12-31T17:41:11Z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2052-10.1.0.5400</vt:lpwstr>
  </property>
</Properties>
</file>